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59" r:id="rId6"/>
    <p:sldId id="257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Final Code Presentation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en-US" altLang="zh-CN" dirty="0"/>
              <a:t>Yishuo Wang</a:t>
            </a:r>
          </a:p>
          <a:p>
            <a:r>
              <a:rPr lang="en-US" altLang="zh-CN" dirty="0"/>
              <a:t>108533945</a:t>
            </a:r>
          </a:p>
        </p:txBody>
      </p:sp>
    </p:spTree>
    <p:extLst>
      <p:ext uri="{BB962C8B-B14F-4D97-AF65-F5344CB8AC3E}">
        <p14:creationId xmlns:p14="http://schemas.microsoft.com/office/powerpoint/2010/main" val="422364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Bad result and good result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852" y="2561613"/>
            <a:ext cx="4193178" cy="2286319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886" y="2561613"/>
            <a:ext cx="516971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Pokemon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530" y="1634065"/>
            <a:ext cx="6430939" cy="46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5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Cat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27515"/>
            <a:ext cx="96774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 Mario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673" y="2079172"/>
            <a:ext cx="7294653" cy="37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Fish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343" y="1375281"/>
            <a:ext cx="6923314" cy="48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0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Wall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11" y="2050870"/>
            <a:ext cx="10426976" cy="37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7" y="2360988"/>
            <a:ext cx="6815669" cy="1515533"/>
          </a:xfrm>
        </p:spPr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671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338</TotalTime>
  <Words>20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方正舒体</vt:lpstr>
      <vt:lpstr>Arial</vt:lpstr>
      <vt:lpstr>Garamond</vt:lpstr>
      <vt:lpstr>Organic</vt:lpstr>
      <vt:lpstr>Final Code Presentation</vt:lpstr>
      <vt:lpstr>Bad result and good result</vt:lpstr>
      <vt:lpstr>Pokemon </vt:lpstr>
      <vt:lpstr>Cat </vt:lpstr>
      <vt:lpstr>Super Mario</vt:lpstr>
      <vt:lpstr>Fish  </vt:lpstr>
      <vt:lpstr>Wall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Presentationn</dc:title>
  <dc:creator>Yishuo Wang</dc:creator>
  <cp:lastModifiedBy>Yishuo</cp:lastModifiedBy>
  <cp:revision>34</cp:revision>
  <dcterms:created xsi:type="dcterms:W3CDTF">2016-11-14T04:30:28Z</dcterms:created>
  <dcterms:modified xsi:type="dcterms:W3CDTF">2016-12-09T14:25:11Z</dcterms:modified>
</cp:coreProperties>
</file>